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4B2A-E9F0-4CC4-ADA8-5B6254A43AE9}" type="datetimeFigureOut">
              <a:rPr lang="es-MX" smtClean="0"/>
              <a:t>13/08/2015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0F22-F533-4250-92A5-C54A12BE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1214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4B2A-E9F0-4CC4-ADA8-5B6254A43AE9}" type="datetimeFigureOut">
              <a:rPr lang="es-MX" smtClean="0"/>
              <a:t>13/08/2015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0F22-F533-4250-92A5-C54A12BE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9295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4B2A-E9F0-4CC4-ADA8-5B6254A43AE9}" type="datetimeFigureOut">
              <a:rPr lang="es-MX" smtClean="0"/>
              <a:t>13/08/2015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0F22-F533-4250-92A5-C54A12BE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5491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4B2A-E9F0-4CC4-ADA8-5B6254A43AE9}" type="datetimeFigureOut">
              <a:rPr lang="es-MX" smtClean="0"/>
              <a:t>13/08/2015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0F22-F533-4250-92A5-C54A12BE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909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4B2A-E9F0-4CC4-ADA8-5B6254A43AE9}" type="datetimeFigureOut">
              <a:rPr lang="es-MX" smtClean="0"/>
              <a:t>13/08/2015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0F22-F533-4250-92A5-C54A12BE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3374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4B2A-E9F0-4CC4-ADA8-5B6254A43AE9}" type="datetimeFigureOut">
              <a:rPr lang="es-MX" smtClean="0"/>
              <a:t>13/08/2015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0F22-F533-4250-92A5-C54A12BE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8184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4B2A-E9F0-4CC4-ADA8-5B6254A43AE9}" type="datetimeFigureOut">
              <a:rPr lang="es-MX" smtClean="0"/>
              <a:t>13/08/2015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0F22-F533-4250-92A5-C54A12BE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5228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4B2A-E9F0-4CC4-ADA8-5B6254A43AE9}" type="datetimeFigureOut">
              <a:rPr lang="es-MX" smtClean="0"/>
              <a:t>13/08/2015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0F22-F533-4250-92A5-C54A12BE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9545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4B2A-E9F0-4CC4-ADA8-5B6254A43AE9}" type="datetimeFigureOut">
              <a:rPr lang="es-MX" smtClean="0"/>
              <a:t>13/08/2015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0F22-F533-4250-92A5-C54A12BE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139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4B2A-E9F0-4CC4-ADA8-5B6254A43AE9}" type="datetimeFigureOut">
              <a:rPr lang="es-MX" smtClean="0"/>
              <a:t>13/08/2015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0F22-F533-4250-92A5-C54A12BE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027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4B2A-E9F0-4CC4-ADA8-5B6254A43AE9}" type="datetimeFigureOut">
              <a:rPr lang="es-MX" smtClean="0"/>
              <a:t>13/08/2015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0F22-F533-4250-92A5-C54A12BE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5545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14B2A-E9F0-4CC4-ADA8-5B6254A43AE9}" type="datetimeFigureOut">
              <a:rPr lang="es-MX" smtClean="0"/>
              <a:t>13/08/2015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50F22-F533-4250-92A5-C54A12BE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0808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942956"/>
              </p:ext>
            </p:extLst>
          </p:nvPr>
        </p:nvGraphicFramePr>
        <p:xfrm>
          <a:off x="35496" y="548680"/>
          <a:ext cx="9036496" cy="630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9124"/>
                <a:gridCol w="2259124"/>
                <a:gridCol w="2259124"/>
                <a:gridCol w="2259124"/>
              </a:tblGrid>
              <a:tr h="1226929">
                <a:tc>
                  <a:txBody>
                    <a:bodyPr/>
                    <a:lstStyle/>
                    <a:p>
                      <a:r>
                        <a:rPr lang="es-MX" sz="3200" dirty="0" smtClean="0"/>
                        <a:t>    Hora</a:t>
                      </a:r>
                      <a:endParaRPr lang="es-MX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3200" dirty="0" smtClean="0"/>
                        <a:t>   Martes</a:t>
                      </a:r>
                      <a:endParaRPr lang="es-MX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3200" dirty="0" smtClean="0"/>
                        <a:t>  Jueves</a:t>
                      </a:r>
                      <a:endParaRPr lang="es-MX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3200" dirty="0" smtClean="0"/>
                        <a:t>    Viernes</a:t>
                      </a:r>
                      <a:endParaRPr lang="es-MX" sz="3200" dirty="0"/>
                    </a:p>
                  </a:txBody>
                  <a:tcPr/>
                </a:tc>
              </a:tr>
              <a:tr h="1927731">
                <a:tc>
                  <a:txBody>
                    <a:bodyPr/>
                    <a:lstStyle/>
                    <a:p>
                      <a:r>
                        <a:rPr lang="es-MX" sz="3200" dirty="0" smtClean="0"/>
                        <a:t>      4:00   </a:t>
                      </a:r>
                    </a:p>
                    <a:p>
                      <a:r>
                        <a:rPr lang="es-MX" sz="3200" dirty="0" smtClean="0"/>
                        <a:t>        A</a:t>
                      </a:r>
                    </a:p>
                    <a:p>
                      <a:r>
                        <a:rPr lang="es-MX" sz="3200" dirty="0" smtClean="0"/>
                        <a:t>      4:45</a:t>
                      </a:r>
                      <a:endParaRPr lang="es-MX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3200" dirty="0" smtClean="0"/>
                    </a:p>
                    <a:p>
                      <a:r>
                        <a:rPr lang="es-MX" sz="3200" dirty="0" smtClean="0"/>
                        <a:t>     Ballet</a:t>
                      </a:r>
                      <a:endParaRPr lang="es-MX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3200" dirty="0" smtClean="0"/>
                    </a:p>
                    <a:p>
                      <a:r>
                        <a:rPr lang="es-MX" sz="3200" dirty="0" smtClean="0"/>
                        <a:t>     Ballet</a:t>
                      </a:r>
                      <a:endParaRPr lang="es-MX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3200" dirty="0" smtClean="0"/>
                        <a:t>Hawaiano</a:t>
                      </a:r>
                      <a:endParaRPr lang="es-MX" sz="3200" dirty="0"/>
                    </a:p>
                  </a:txBody>
                  <a:tcPr/>
                </a:tc>
              </a:tr>
              <a:tr h="1927731">
                <a:tc>
                  <a:txBody>
                    <a:bodyPr/>
                    <a:lstStyle/>
                    <a:p>
                      <a:r>
                        <a:rPr lang="es-MX" sz="3200" dirty="0" smtClean="0"/>
                        <a:t>     4:45  </a:t>
                      </a:r>
                    </a:p>
                    <a:p>
                      <a:r>
                        <a:rPr lang="es-MX" sz="3200" dirty="0" smtClean="0"/>
                        <a:t>     </a:t>
                      </a:r>
                      <a:r>
                        <a:rPr lang="es-MX" sz="3200" baseline="0" dirty="0" smtClean="0"/>
                        <a:t> </a:t>
                      </a:r>
                      <a:r>
                        <a:rPr lang="es-MX" sz="3200" dirty="0" smtClean="0"/>
                        <a:t> A </a:t>
                      </a:r>
                    </a:p>
                    <a:p>
                      <a:r>
                        <a:rPr lang="es-MX" sz="3200" dirty="0" smtClean="0"/>
                        <a:t>    </a:t>
                      </a:r>
                      <a:r>
                        <a:rPr lang="es-MX" sz="3200" baseline="0" dirty="0" smtClean="0"/>
                        <a:t> </a:t>
                      </a:r>
                      <a:r>
                        <a:rPr lang="es-MX" sz="3200" dirty="0" smtClean="0"/>
                        <a:t>5:30</a:t>
                      </a:r>
                      <a:endParaRPr lang="es-MX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3200" dirty="0" smtClean="0"/>
                    </a:p>
                    <a:p>
                      <a:r>
                        <a:rPr lang="es-MX" sz="3200" dirty="0" smtClean="0"/>
                        <a:t>    Jazz</a:t>
                      </a:r>
                      <a:endParaRPr lang="es-MX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3200" dirty="0" smtClean="0"/>
                        <a:t>     </a:t>
                      </a:r>
                    </a:p>
                    <a:p>
                      <a:r>
                        <a:rPr lang="es-MX" sz="3200" dirty="0" smtClean="0"/>
                        <a:t>    Jazz</a:t>
                      </a:r>
                      <a:endParaRPr lang="es-MX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3200" dirty="0" smtClean="0"/>
                    </a:p>
                    <a:p>
                      <a:r>
                        <a:rPr lang="es-MX" sz="3200" baseline="0" dirty="0" smtClean="0"/>
                        <a:t>  </a:t>
                      </a:r>
                      <a:r>
                        <a:rPr lang="es-MX" sz="3200" dirty="0" smtClean="0"/>
                        <a:t>Acrobacia</a:t>
                      </a:r>
                      <a:endParaRPr lang="es-MX" sz="3200" dirty="0"/>
                    </a:p>
                  </a:txBody>
                  <a:tcPr/>
                </a:tc>
              </a:tr>
              <a:tr h="1226929">
                <a:tc>
                  <a:txBody>
                    <a:bodyPr/>
                    <a:lstStyle/>
                    <a:p>
                      <a:endParaRPr lang="es-MX" sz="3200" dirty="0" smtClean="0"/>
                    </a:p>
                    <a:p>
                      <a:r>
                        <a:rPr lang="es-MX" sz="3200" dirty="0" smtClean="0"/>
                        <a:t>   6:15</a:t>
                      </a:r>
                      <a:endParaRPr lang="es-MX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3200" baseline="0" dirty="0" smtClean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3200" dirty="0" smtClean="0"/>
                        <a:t>  Acrobacia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173622" y="116632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/>
              <a:t>Edad de 4 a 5  años 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26683258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43</Words>
  <Application>Microsoft Office PowerPoint</Application>
  <PresentationFormat>Presentación en pantalla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2</cp:revision>
  <dcterms:created xsi:type="dcterms:W3CDTF">2015-08-13T23:08:37Z</dcterms:created>
  <dcterms:modified xsi:type="dcterms:W3CDTF">2015-08-13T23:12:43Z</dcterms:modified>
</cp:coreProperties>
</file>