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21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29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49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0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37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18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22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54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3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02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554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80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42956"/>
              </p:ext>
            </p:extLst>
          </p:nvPr>
        </p:nvGraphicFramePr>
        <p:xfrm>
          <a:off x="35496" y="548680"/>
          <a:ext cx="9036496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1226929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Hora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Martes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Jueves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Viernes</a:t>
                      </a:r>
                      <a:endParaRPr lang="es-MX" sz="3200" dirty="0"/>
                    </a:p>
                  </a:txBody>
                  <a:tcPr/>
                </a:tc>
              </a:tr>
              <a:tr h="1927731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 4:00   </a:t>
                      </a:r>
                    </a:p>
                    <a:p>
                      <a:r>
                        <a:rPr lang="es-MX" sz="3200" dirty="0" smtClean="0"/>
                        <a:t>        A</a:t>
                      </a:r>
                    </a:p>
                    <a:p>
                      <a:r>
                        <a:rPr lang="es-MX" sz="3200" dirty="0" smtClean="0"/>
                        <a:t>      4:45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  Ballet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  Ballet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Hawaiano</a:t>
                      </a:r>
                      <a:endParaRPr lang="es-MX" sz="3200" dirty="0"/>
                    </a:p>
                  </a:txBody>
                  <a:tcPr/>
                </a:tc>
              </a:tr>
              <a:tr h="1927731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4:45  </a:t>
                      </a:r>
                    </a:p>
                    <a:p>
                      <a:r>
                        <a:rPr lang="es-MX" sz="3200" dirty="0" smtClean="0"/>
                        <a:t>     </a:t>
                      </a:r>
                      <a:r>
                        <a:rPr lang="es-MX" sz="3200" baseline="0" dirty="0" smtClean="0"/>
                        <a:t> </a:t>
                      </a:r>
                      <a:r>
                        <a:rPr lang="es-MX" sz="3200" dirty="0" smtClean="0"/>
                        <a:t> A </a:t>
                      </a:r>
                    </a:p>
                    <a:p>
                      <a:r>
                        <a:rPr lang="es-MX" sz="3200" dirty="0" smtClean="0"/>
                        <a:t>    </a:t>
                      </a:r>
                      <a:r>
                        <a:rPr lang="es-MX" sz="3200" baseline="0" dirty="0" smtClean="0"/>
                        <a:t> </a:t>
                      </a:r>
                      <a:r>
                        <a:rPr lang="es-MX" sz="3200" dirty="0" smtClean="0"/>
                        <a:t>5:30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 Jazz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</a:t>
                      </a:r>
                    </a:p>
                    <a:p>
                      <a:r>
                        <a:rPr lang="es-MX" sz="3200" dirty="0" smtClean="0"/>
                        <a:t>    Jazz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baseline="0" dirty="0" smtClean="0"/>
                        <a:t>  </a:t>
                      </a:r>
                      <a:r>
                        <a:rPr lang="es-MX" sz="3200" dirty="0" smtClean="0"/>
                        <a:t>Acrobacia</a:t>
                      </a:r>
                      <a:endParaRPr lang="es-MX" sz="3200" dirty="0"/>
                    </a:p>
                  </a:txBody>
                  <a:tcPr/>
                </a:tc>
              </a:tr>
              <a:tr h="1226929"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6:15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Acrobacia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3622" y="11663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Edad de 4 a 5  años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66832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2015-08-13T23:08:37Z</dcterms:created>
  <dcterms:modified xsi:type="dcterms:W3CDTF">2015-08-13T23:12:43Z</dcterms:modified>
</cp:coreProperties>
</file>