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21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29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49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0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37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18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22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954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3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02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554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4B2A-E9F0-4CC4-ADA8-5B6254A43AE9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50F22-F533-4250-92A5-C54A12BE0D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80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178901"/>
              </p:ext>
            </p:extLst>
          </p:nvPr>
        </p:nvGraphicFramePr>
        <p:xfrm>
          <a:off x="107504" y="815698"/>
          <a:ext cx="8928992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989368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Hora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</a:t>
                      </a:r>
                      <a:r>
                        <a:rPr lang="es-MX" sz="3200" dirty="0" smtClean="0"/>
                        <a:t>lunes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</a:t>
                      </a:r>
                      <a:r>
                        <a:rPr lang="es-MX" sz="3200" dirty="0" smtClean="0"/>
                        <a:t>miércoles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Viernes</a:t>
                      </a:r>
                      <a:endParaRPr lang="es-MX" sz="3200" dirty="0"/>
                    </a:p>
                  </a:txBody>
                  <a:tcPr/>
                </a:tc>
              </a:tr>
              <a:tr h="989368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 5:30   </a:t>
                      </a:r>
                    </a:p>
                    <a:p>
                      <a:r>
                        <a:rPr lang="es-MX" sz="3200" dirty="0" smtClean="0"/>
                        <a:t>        A</a:t>
                      </a:r>
                    </a:p>
                    <a:p>
                      <a:r>
                        <a:rPr lang="es-MX" sz="3200" dirty="0" smtClean="0"/>
                        <a:t>      6:15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r>
                        <a:rPr lang="es-MX" sz="3200" dirty="0" smtClean="0"/>
                        <a:t>     Ballet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r>
                        <a:rPr lang="es-MX" sz="3200" dirty="0" smtClean="0"/>
                        <a:t>     Ballet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Hawaiano</a:t>
                      </a:r>
                      <a:endParaRPr lang="es-MX" sz="3200" dirty="0"/>
                    </a:p>
                  </a:txBody>
                  <a:tcPr/>
                </a:tc>
              </a:tr>
              <a:tr h="1560608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6:15  </a:t>
                      </a:r>
                    </a:p>
                    <a:p>
                      <a:r>
                        <a:rPr lang="es-MX" sz="3200" dirty="0" smtClean="0"/>
                        <a:t>     </a:t>
                      </a:r>
                      <a:r>
                        <a:rPr lang="es-MX" sz="3200" baseline="0" dirty="0" smtClean="0"/>
                        <a:t> </a:t>
                      </a:r>
                      <a:r>
                        <a:rPr lang="es-MX" sz="3200" dirty="0" smtClean="0"/>
                        <a:t> A </a:t>
                      </a:r>
                    </a:p>
                    <a:p>
                      <a:r>
                        <a:rPr lang="es-MX" sz="3200" dirty="0" smtClean="0"/>
                        <a:t>    </a:t>
                      </a:r>
                      <a:r>
                        <a:rPr lang="es-MX" sz="3200" baseline="0" dirty="0" smtClean="0"/>
                        <a:t> 7:00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dirty="0" smtClean="0"/>
                    </a:p>
                    <a:p>
                      <a:r>
                        <a:rPr lang="es-MX" sz="3200" dirty="0" smtClean="0"/>
                        <a:t>    Jazz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</a:t>
                      </a:r>
                    </a:p>
                    <a:p>
                      <a:r>
                        <a:rPr lang="es-MX" sz="3200" dirty="0" smtClean="0"/>
                        <a:t>    Jazz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</a:t>
                      </a:r>
                    </a:p>
                    <a:p>
                      <a:r>
                        <a:rPr lang="es-MX" sz="3200" dirty="0" smtClean="0"/>
                        <a:t>  Acrobacia</a:t>
                      </a:r>
                      <a:endParaRPr lang="es-MX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79512" y="155607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Edad de 6 a 7 años </a:t>
            </a:r>
            <a:endParaRPr lang="es-MX" sz="28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92747"/>
              </p:ext>
            </p:extLst>
          </p:nvPr>
        </p:nvGraphicFramePr>
        <p:xfrm>
          <a:off x="107504" y="4941168"/>
          <a:ext cx="223224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</a:tblGrid>
              <a:tr h="1296144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  7:00</a:t>
                      </a:r>
                    </a:p>
                    <a:p>
                      <a:r>
                        <a:rPr lang="es-MX" sz="3200" dirty="0" smtClean="0"/>
                        <a:t>       A</a:t>
                      </a:r>
                      <a:r>
                        <a:rPr lang="es-MX" sz="3200" baseline="0" dirty="0" smtClean="0"/>
                        <a:t> </a:t>
                      </a:r>
                    </a:p>
                    <a:p>
                      <a:r>
                        <a:rPr lang="es-MX" sz="3200" baseline="0" dirty="0" smtClean="0"/>
                        <a:t>     8:30</a:t>
                      </a:r>
                      <a:endParaRPr lang="es-MX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175038"/>
              </p:ext>
            </p:extLst>
          </p:nvPr>
        </p:nvGraphicFramePr>
        <p:xfrm>
          <a:off x="6804248" y="4941168"/>
          <a:ext cx="2232248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</a:tblGrid>
              <a:tr h="1296144">
                <a:tc>
                  <a:txBody>
                    <a:bodyPr/>
                    <a:lstStyle/>
                    <a:p>
                      <a:r>
                        <a:rPr lang="es-MX" sz="3200" dirty="0" smtClean="0"/>
                        <a:t>   </a:t>
                      </a:r>
                    </a:p>
                    <a:p>
                      <a:r>
                        <a:rPr lang="es-MX" sz="3200" baseline="0" dirty="0" smtClean="0"/>
                        <a:t>  </a:t>
                      </a:r>
                      <a:r>
                        <a:rPr lang="es-MX" sz="3200" dirty="0" smtClean="0"/>
                        <a:t>Acrobacia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32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2015-08-13T23:08:37Z</dcterms:created>
  <dcterms:modified xsi:type="dcterms:W3CDTF">2015-08-13T23:13:16Z</dcterms:modified>
</cp:coreProperties>
</file>