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4B2A-E9F0-4CC4-ADA8-5B6254A43AE9}" type="datetimeFigureOut">
              <a:rPr lang="es-MX" smtClean="0"/>
              <a:t>13/08/2015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0F22-F533-4250-92A5-C54A12BE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1214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4B2A-E9F0-4CC4-ADA8-5B6254A43AE9}" type="datetimeFigureOut">
              <a:rPr lang="es-MX" smtClean="0"/>
              <a:t>13/08/2015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0F22-F533-4250-92A5-C54A12BE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9295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4B2A-E9F0-4CC4-ADA8-5B6254A43AE9}" type="datetimeFigureOut">
              <a:rPr lang="es-MX" smtClean="0"/>
              <a:t>13/08/2015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0F22-F533-4250-92A5-C54A12BE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5491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4B2A-E9F0-4CC4-ADA8-5B6254A43AE9}" type="datetimeFigureOut">
              <a:rPr lang="es-MX" smtClean="0"/>
              <a:t>13/08/2015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0F22-F533-4250-92A5-C54A12BE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909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4B2A-E9F0-4CC4-ADA8-5B6254A43AE9}" type="datetimeFigureOut">
              <a:rPr lang="es-MX" smtClean="0"/>
              <a:t>13/08/2015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0F22-F533-4250-92A5-C54A12BE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3374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4B2A-E9F0-4CC4-ADA8-5B6254A43AE9}" type="datetimeFigureOut">
              <a:rPr lang="es-MX" smtClean="0"/>
              <a:t>13/08/2015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0F22-F533-4250-92A5-C54A12BE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8184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4B2A-E9F0-4CC4-ADA8-5B6254A43AE9}" type="datetimeFigureOut">
              <a:rPr lang="es-MX" smtClean="0"/>
              <a:t>13/08/2015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0F22-F533-4250-92A5-C54A12BE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5228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4B2A-E9F0-4CC4-ADA8-5B6254A43AE9}" type="datetimeFigureOut">
              <a:rPr lang="es-MX" smtClean="0"/>
              <a:t>13/08/2015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0F22-F533-4250-92A5-C54A12BE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9545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4B2A-E9F0-4CC4-ADA8-5B6254A43AE9}" type="datetimeFigureOut">
              <a:rPr lang="es-MX" smtClean="0"/>
              <a:t>13/08/2015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0F22-F533-4250-92A5-C54A12BE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139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4B2A-E9F0-4CC4-ADA8-5B6254A43AE9}" type="datetimeFigureOut">
              <a:rPr lang="es-MX" smtClean="0"/>
              <a:t>13/08/2015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0F22-F533-4250-92A5-C54A12BE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027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4B2A-E9F0-4CC4-ADA8-5B6254A43AE9}" type="datetimeFigureOut">
              <a:rPr lang="es-MX" smtClean="0"/>
              <a:t>13/08/2015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0F22-F533-4250-92A5-C54A12BE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5545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14B2A-E9F0-4CC4-ADA8-5B6254A43AE9}" type="datetimeFigureOut">
              <a:rPr lang="es-MX" smtClean="0"/>
              <a:t>13/08/2015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50F22-F533-4250-92A5-C54A12BE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0808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178901"/>
              </p:ext>
            </p:extLst>
          </p:nvPr>
        </p:nvGraphicFramePr>
        <p:xfrm>
          <a:off x="107504" y="815698"/>
          <a:ext cx="8928992" cy="4104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2232248"/>
                <a:gridCol w="2232248"/>
                <a:gridCol w="2232248"/>
              </a:tblGrid>
              <a:tr h="989368">
                <a:tc>
                  <a:txBody>
                    <a:bodyPr/>
                    <a:lstStyle/>
                    <a:p>
                      <a:r>
                        <a:rPr lang="es-MX" sz="3200" dirty="0" smtClean="0"/>
                        <a:t>    Hora</a:t>
                      </a:r>
                      <a:endParaRPr lang="es-MX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3200" dirty="0" smtClean="0"/>
                        <a:t>   </a:t>
                      </a:r>
                      <a:r>
                        <a:rPr lang="es-MX" sz="3200" dirty="0" smtClean="0"/>
                        <a:t>lunes</a:t>
                      </a:r>
                      <a:endParaRPr lang="es-MX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3200" dirty="0" smtClean="0"/>
                        <a:t>  </a:t>
                      </a:r>
                      <a:r>
                        <a:rPr lang="es-MX" sz="3200" dirty="0" smtClean="0"/>
                        <a:t>miércoles</a:t>
                      </a:r>
                      <a:endParaRPr lang="es-MX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3200" dirty="0" smtClean="0"/>
                        <a:t>    Viernes</a:t>
                      </a:r>
                      <a:endParaRPr lang="es-MX" sz="3200" dirty="0"/>
                    </a:p>
                  </a:txBody>
                  <a:tcPr/>
                </a:tc>
              </a:tr>
              <a:tr h="989368">
                <a:tc>
                  <a:txBody>
                    <a:bodyPr/>
                    <a:lstStyle/>
                    <a:p>
                      <a:r>
                        <a:rPr lang="es-MX" sz="3200" dirty="0" smtClean="0"/>
                        <a:t>      5:30   </a:t>
                      </a:r>
                    </a:p>
                    <a:p>
                      <a:r>
                        <a:rPr lang="es-MX" sz="3200" dirty="0" smtClean="0"/>
                        <a:t>        A</a:t>
                      </a:r>
                    </a:p>
                    <a:p>
                      <a:r>
                        <a:rPr lang="es-MX" sz="3200" dirty="0" smtClean="0"/>
                        <a:t>      6:15</a:t>
                      </a:r>
                      <a:endParaRPr lang="es-MX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3200" dirty="0" smtClean="0"/>
                    </a:p>
                    <a:p>
                      <a:r>
                        <a:rPr lang="es-MX" sz="3200" dirty="0" smtClean="0"/>
                        <a:t>     Ballet</a:t>
                      </a:r>
                      <a:endParaRPr lang="es-MX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3200" dirty="0" smtClean="0"/>
                    </a:p>
                    <a:p>
                      <a:r>
                        <a:rPr lang="es-MX" sz="3200" dirty="0" smtClean="0"/>
                        <a:t>     Ballet</a:t>
                      </a:r>
                      <a:endParaRPr lang="es-MX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3200" dirty="0" smtClean="0"/>
                        <a:t>Hawaiano</a:t>
                      </a:r>
                      <a:endParaRPr lang="es-MX" sz="3200" dirty="0"/>
                    </a:p>
                  </a:txBody>
                  <a:tcPr/>
                </a:tc>
              </a:tr>
              <a:tr h="1560608">
                <a:tc>
                  <a:txBody>
                    <a:bodyPr/>
                    <a:lstStyle/>
                    <a:p>
                      <a:r>
                        <a:rPr lang="es-MX" sz="3200" dirty="0" smtClean="0"/>
                        <a:t>     6:15  </a:t>
                      </a:r>
                    </a:p>
                    <a:p>
                      <a:r>
                        <a:rPr lang="es-MX" sz="3200" dirty="0" smtClean="0"/>
                        <a:t>     </a:t>
                      </a:r>
                      <a:r>
                        <a:rPr lang="es-MX" sz="3200" baseline="0" dirty="0" smtClean="0"/>
                        <a:t> </a:t>
                      </a:r>
                      <a:r>
                        <a:rPr lang="es-MX" sz="3200" dirty="0" smtClean="0"/>
                        <a:t> A </a:t>
                      </a:r>
                    </a:p>
                    <a:p>
                      <a:r>
                        <a:rPr lang="es-MX" sz="3200" dirty="0" smtClean="0"/>
                        <a:t>    </a:t>
                      </a:r>
                      <a:r>
                        <a:rPr lang="es-MX" sz="3200" baseline="0" dirty="0" smtClean="0"/>
                        <a:t> 7:00</a:t>
                      </a:r>
                      <a:endParaRPr lang="es-MX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3200" dirty="0" smtClean="0"/>
                    </a:p>
                    <a:p>
                      <a:r>
                        <a:rPr lang="es-MX" sz="3200" dirty="0" smtClean="0"/>
                        <a:t>    Jazz</a:t>
                      </a:r>
                      <a:endParaRPr lang="es-MX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3200" dirty="0" smtClean="0"/>
                        <a:t>     </a:t>
                      </a:r>
                    </a:p>
                    <a:p>
                      <a:r>
                        <a:rPr lang="es-MX" sz="3200" dirty="0" smtClean="0"/>
                        <a:t>    Jazz</a:t>
                      </a:r>
                      <a:endParaRPr lang="es-MX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3200" dirty="0" smtClean="0"/>
                        <a:t>  </a:t>
                      </a:r>
                    </a:p>
                    <a:p>
                      <a:r>
                        <a:rPr lang="es-MX" sz="3200" dirty="0" smtClean="0"/>
                        <a:t>  Acrobacia</a:t>
                      </a:r>
                      <a:endParaRPr lang="es-MX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179512" y="155607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/>
              <a:t>Edad de 6 a 7 años </a:t>
            </a:r>
            <a:endParaRPr lang="es-MX" sz="2800" dirty="0"/>
          </a:p>
        </p:txBody>
      </p:sp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592747"/>
              </p:ext>
            </p:extLst>
          </p:nvPr>
        </p:nvGraphicFramePr>
        <p:xfrm>
          <a:off x="107504" y="4941168"/>
          <a:ext cx="2232248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</a:tblGrid>
              <a:tr h="1296144">
                <a:tc>
                  <a:txBody>
                    <a:bodyPr/>
                    <a:lstStyle/>
                    <a:p>
                      <a:r>
                        <a:rPr lang="es-MX" sz="3200" dirty="0" smtClean="0"/>
                        <a:t>     7:00</a:t>
                      </a:r>
                    </a:p>
                    <a:p>
                      <a:r>
                        <a:rPr lang="es-MX" sz="3200" dirty="0" smtClean="0"/>
                        <a:t>       A</a:t>
                      </a:r>
                      <a:r>
                        <a:rPr lang="es-MX" sz="3200" baseline="0" dirty="0" smtClean="0"/>
                        <a:t> </a:t>
                      </a:r>
                    </a:p>
                    <a:p>
                      <a:r>
                        <a:rPr lang="es-MX" sz="3200" baseline="0" dirty="0" smtClean="0"/>
                        <a:t>     8:30</a:t>
                      </a:r>
                      <a:endParaRPr lang="es-MX" sz="3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7175038"/>
              </p:ext>
            </p:extLst>
          </p:nvPr>
        </p:nvGraphicFramePr>
        <p:xfrm>
          <a:off x="6804248" y="4941168"/>
          <a:ext cx="2232248" cy="1296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</a:tblGrid>
              <a:tr h="1296144">
                <a:tc>
                  <a:txBody>
                    <a:bodyPr/>
                    <a:lstStyle/>
                    <a:p>
                      <a:r>
                        <a:rPr lang="es-MX" sz="3200" dirty="0" smtClean="0"/>
                        <a:t>   </a:t>
                      </a:r>
                    </a:p>
                    <a:p>
                      <a:r>
                        <a:rPr lang="es-MX" sz="3200" baseline="0" dirty="0" smtClean="0"/>
                        <a:t>  </a:t>
                      </a:r>
                      <a:r>
                        <a:rPr lang="es-MX" sz="3200" dirty="0" smtClean="0"/>
                        <a:t>Acrobacia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83258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48</Words>
  <Application>Microsoft Office PowerPoint</Application>
  <PresentationFormat>Presentación en pantalla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3</cp:revision>
  <dcterms:created xsi:type="dcterms:W3CDTF">2015-08-13T23:08:37Z</dcterms:created>
  <dcterms:modified xsi:type="dcterms:W3CDTF">2015-08-13T23:13:16Z</dcterms:modified>
</cp:coreProperties>
</file>