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121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929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49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0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37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818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522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954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13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02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554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80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328162"/>
              </p:ext>
            </p:extLst>
          </p:nvPr>
        </p:nvGraphicFramePr>
        <p:xfrm>
          <a:off x="26043" y="550674"/>
          <a:ext cx="8928992" cy="565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989368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Hora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Martes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Jueves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Viernes</a:t>
                      </a:r>
                      <a:endParaRPr lang="es-MX" sz="3200" dirty="0"/>
                    </a:p>
                  </a:txBody>
                  <a:tcPr/>
                </a:tc>
              </a:tr>
              <a:tr h="989368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 5:30</a:t>
                      </a:r>
                    </a:p>
                    <a:p>
                      <a:r>
                        <a:rPr lang="es-MX" sz="3200" dirty="0" smtClean="0"/>
                        <a:t>        A</a:t>
                      </a:r>
                    </a:p>
                    <a:p>
                      <a:r>
                        <a:rPr lang="es-MX" sz="3200" dirty="0" smtClean="0"/>
                        <a:t>      6:15  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   Ballet</a:t>
                      </a:r>
                    </a:p>
                    <a:p>
                      <a:r>
                        <a:rPr lang="es-MX" sz="3200" dirty="0" smtClean="0"/>
                        <a:t>    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r>
                        <a:rPr lang="es-MX" sz="3200" dirty="0" smtClean="0"/>
                        <a:t>    Ballet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endParaRPr lang="es-MX" sz="3200" dirty="0"/>
                    </a:p>
                  </a:txBody>
                  <a:tcPr/>
                </a:tc>
              </a:tr>
              <a:tr h="989368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 6:15  </a:t>
                      </a:r>
                    </a:p>
                    <a:p>
                      <a:r>
                        <a:rPr lang="es-MX" sz="3200" dirty="0" smtClean="0"/>
                        <a:t>        A</a:t>
                      </a:r>
                    </a:p>
                    <a:p>
                      <a:r>
                        <a:rPr lang="es-MX" sz="3200" dirty="0" smtClean="0"/>
                        <a:t>      7:00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     Jazz    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     Jazz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   Hawaiano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200" dirty="0" smtClean="0"/>
                    </a:p>
                  </a:txBody>
                  <a:tcPr/>
                </a:tc>
              </a:tr>
              <a:tr h="1560608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7:00  </a:t>
                      </a:r>
                    </a:p>
                    <a:p>
                      <a:r>
                        <a:rPr lang="es-MX" sz="3200" dirty="0" smtClean="0"/>
                        <a:t>     </a:t>
                      </a:r>
                      <a:r>
                        <a:rPr lang="es-MX" sz="3200" baseline="0" dirty="0" smtClean="0"/>
                        <a:t> </a:t>
                      </a:r>
                      <a:r>
                        <a:rPr lang="es-MX" sz="3200" dirty="0" smtClean="0"/>
                        <a:t> A </a:t>
                      </a:r>
                    </a:p>
                    <a:p>
                      <a:r>
                        <a:rPr lang="es-MX" sz="3200" dirty="0" smtClean="0"/>
                        <a:t>    </a:t>
                      </a:r>
                      <a:r>
                        <a:rPr lang="es-MX" sz="3200" baseline="0" dirty="0" smtClean="0"/>
                        <a:t> 8:30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    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</a:t>
                      </a:r>
                    </a:p>
                    <a:p>
                      <a:r>
                        <a:rPr lang="es-MX" sz="3200" dirty="0" smtClean="0"/>
                        <a:t>  Acrobacia</a:t>
                      </a:r>
                      <a:endParaRPr lang="es-MX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107504" y="13809"/>
            <a:ext cx="3703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Edad de 10 a 11 años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66832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2015-08-13T23:08:37Z</dcterms:created>
  <dcterms:modified xsi:type="dcterms:W3CDTF">2015-08-13T23:17:28Z</dcterms:modified>
</cp:coreProperties>
</file>