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1214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9295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5491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909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3374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8184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5228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9545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139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027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5545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14B2A-E9F0-4CC4-ADA8-5B6254A43AE9}" type="datetimeFigureOut">
              <a:rPr lang="es-MX" smtClean="0"/>
              <a:t>13/08/2015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50F22-F533-4250-92A5-C54A12BE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0808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1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048295"/>
              </p:ext>
            </p:extLst>
          </p:nvPr>
        </p:nvGraphicFramePr>
        <p:xfrm>
          <a:off x="26043" y="550674"/>
          <a:ext cx="8928992" cy="5658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2232248"/>
                <a:gridCol w="2232248"/>
                <a:gridCol w="2232248"/>
              </a:tblGrid>
              <a:tr h="989368"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    Hora</a:t>
                      </a:r>
                      <a:endParaRPr lang="es-MX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  </a:t>
                      </a:r>
                      <a:r>
                        <a:rPr lang="es-MX" sz="3200" dirty="0" smtClean="0"/>
                        <a:t>lunes</a:t>
                      </a:r>
                      <a:endParaRPr lang="es-MX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  </a:t>
                      </a:r>
                      <a:r>
                        <a:rPr lang="es-MX" sz="3200" dirty="0" smtClean="0"/>
                        <a:t>miércoles</a:t>
                      </a:r>
                      <a:endParaRPr lang="es-MX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    Viernes</a:t>
                      </a:r>
                      <a:endParaRPr lang="es-MX" sz="3200" dirty="0"/>
                    </a:p>
                  </a:txBody>
                  <a:tcPr/>
                </a:tc>
              </a:tr>
              <a:tr h="989368"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      6:15</a:t>
                      </a:r>
                    </a:p>
                    <a:p>
                      <a:r>
                        <a:rPr lang="es-MX" sz="3200" dirty="0" smtClean="0"/>
                        <a:t>        A</a:t>
                      </a:r>
                    </a:p>
                    <a:p>
                      <a:r>
                        <a:rPr lang="es-MX" sz="3200" dirty="0" smtClean="0"/>
                        <a:t>      7:00   </a:t>
                      </a:r>
                      <a:endParaRPr lang="es-MX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3200" dirty="0" smtClean="0"/>
                    </a:p>
                    <a:p>
                      <a:r>
                        <a:rPr lang="es-MX" sz="3200" dirty="0" smtClean="0"/>
                        <a:t>     </a:t>
                      </a:r>
                      <a:endParaRPr lang="es-MX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3200" dirty="0" smtClean="0"/>
                    </a:p>
                    <a:p>
                      <a:r>
                        <a:rPr lang="es-MX" sz="3200" dirty="0" smtClean="0"/>
                        <a:t>   </a:t>
                      </a:r>
                      <a:endParaRPr lang="es-MX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3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3200" dirty="0" smtClean="0"/>
                        <a:t>Hawaiano</a:t>
                      </a:r>
                    </a:p>
                    <a:p>
                      <a:endParaRPr lang="es-MX" sz="3200" dirty="0"/>
                    </a:p>
                  </a:txBody>
                  <a:tcPr/>
                </a:tc>
              </a:tr>
              <a:tr h="989368"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      7:00   </a:t>
                      </a:r>
                    </a:p>
                    <a:p>
                      <a:r>
                        <a:rPr lang="es-MX" sz="3200" dirty="0" smtClean="0"/>
                        <a:t>        A</a:t>
                      </a:r>
                    </a:p>
                    <a:p>
                      <a:r>
                        <a:rPr lang="es-MX" sz="3200" dirty="0" smtClean="0"/>
                        <a:t>      7:45</a:t>
                      </a:r>
                      <a:endParaRPr lang="es-MX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3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3200" dirty="0" smtClean="0"/>
                        <a:t>   </a:t>
                      </a:r>
                      <a:r>
                        <a:rPr lang="es-MX" sz="3200" dirty="0" smtClean="0"/>
                        <a:t>Ballet</a:t>
                      </a:r>
                    </a:p>
                    <a:p>
                      <a:r>
                        <a:rPr lang="es-MX" sz="3200" dirty="0" smtClean="0"/>
                        <a:t>   </a:t>
                      </a:r>
                      <a:endParaRPr lang="es-MX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3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3200" dirty="0" smtClean="0"/>
                        <a:t>   </a:t>
                      </a:r>
                      <a:r>
                        <a:rPr lang="es-MX" sz="3200" dirty="0" smtClean="0"/>
                        <a:t> Ballet  </a:t>
                      </a:r>
                      <a:endParaRPr lang="es-MX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3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3200" dirty="0" smtClean="0"/>
                        <a:t>   Acrobacia</a:t>
                      </a:r>
                    </a:p>
                    <a:p>
                      <a:endParaRPr lang="es-MX" sz="3200" dirty="0"/>
                    </a:p>
                  </a:txBody>
                  <a:tcPr/>
                </a:tc>
              </a:tr>
              <a:tr h="1560608"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     7:45  </a:t>
                      </a:r>
                    </a:p>
                    <a:p>
                      <a:r>
                        <a:rPr lang="es-MX" sz="3200" dirty="0" smtClean="0"/>
                        <a:t>     </a:t>
                      </a:r>
                      <a:r>
                        <a:rPr lang="es-MX" sz="3200" baseline="0" dirty="0" smtClean="0"/>
                        <a:t> </a:t>
                      </a:r>
                      <a:r>
                        <a:rPr lang="es-MX" sz="3200" dirty="0" smtClean="0"/>
                        <a:t> A </a:t>
                      </a:r>
                    </a:p>
                    <a:p>
                      <a:r>
                        <a:rPr lang="es-MX" sz="3200" dirty="0" smtClean="0"/>
                        <a:t>    </a:t>
                      </a:r>
                      <a:r>
                        <a:rPr lang="es-MX" sz="3200" baseline="0" dirty="0" smtClean="0"/>
                        <a:t> 8:30</a:t>
                      </a:r>
                      <a:endParaRPr lang="es-MX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3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3200" dirty="0" smtClean="0"/>
                        <a:t>        Jazz</a:t>
                      </a:r>
                    </a:p>
                    <a:p>
                      <a:endParaRPr lang="es-MX" sz="3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    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3200" dirty="0" smtClean="0"/>
                        <a:t>    </a:t>
                      </a:r>
                      <a:r>
                        <a:rPr lang="es-MX" sz="3200" dirty="0" smtClean="0"/>
                        <a:t>Jazz</a:t>
                      </a:r>
                    </a:p>
                    <a:p>
                      <a:endParaRPr lang="es-MX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3200" dirty="0" smtClean="0"/>
                        <a:t>  </a:t>
                      </a:r>
                    </a:p>
                    <a:p>
                      <a:r>
                        <a:rPr lang="es-MX" sz="3200" dirty="0" smtClean="0"/>
                        <a:t>  Acrobacia</a:t>
                      </a:r>
                      <a:endParaRPr lang="es-MX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14 CuadroTexto"/>
          <p:cNvSpPr txBox="1"/>
          <p:nvPr/>
        </p:nvSpPr>
        <p:spPr>
          <a:xfrm>
            <a:off x="3983" y="13809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/>
              <a:t>Edad de 8 a 9 años 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6683258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50</Words>
  <Application>Microsoft Office PowerPoint</Application>
  <PresentationFormat>Presentación en pantalla 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5</cp:revision>
  <dcterms:created xsi:type="dcterms:W3CDTF">2015-08-13T23:08:37Z</dcterms:created>
  <dcterms:modified xsi:type="dcterms:W3CDTF">2015-08-13T23:16:54Z</dcterms:modified>
</cp:coreProperties>
</file>