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21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2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0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1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54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0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5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48295"/>
              </p:ext>
            </p:extLst>
          </p:nvPr>
        </p:nvGraphicFramePr>
        <p:xfrm>
          <a:off x="26043" y="550674"/>
          <a:ext cx="8928992" cy="56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Hora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  <a:r>
                        <a:rPr lang="es-MX" sz="3200" dirty="0" smtClean="0"/>
                        <a:t>lunes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  <a:r>
                        <a:rPr lang="es-MX" sz="3200" dirty="0" smtClean="0"/>
                        <a:t>miércoles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Viernes</a:t>
                      </a:r>
                      <a:endParaRPr lang="es-MX" sz="3200" dirty="0"/>
                    </a:p>
                  </a:txBody>
                  <a:tcPr/>
                </a:tc>
              </a:tr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6:15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7:00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Hawaiano</a:t>
                      </a:r>
                    </a:p>
                    <a:p>
                      <a:endParaRPr lang="es-MX" sz="3200" dirty="0"/>
                    </a:p>
                  </a:txBody>
                  <a:tcPr/>
                </a:tc>
              </a:tr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7:00   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7:45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</a:t>
                      </a:r>
                      <a:r>
                        <a:rPr lang="es-MX" sz="3200" dirty="0" smtClean="0"/>
                        <a:t>Ballet</a:t>
                      </a:r>
                    </a:p>
                    <a:p>
                      <a:r>
                        <a:rPr lang="es-MX" sz="3200" dirty="0" smtClean="0"/>
                        <a:t> 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</a:t>
                      </a:r>
                      <a:r>
                        <a:rPr lang="es-MX" sz="3200" dirty="0" smtClean="0"/>
                        <a:t> Ballet  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Acrobacia</a:t>
                      </a:r>
                    </a:p>
                    <a:p>
                      <a:endParaRPr lang="es-MX" sz="3200" dirty="0"/>
                    </a:p>
                  </a:txBody>
                  <a:tcPr/>
                </a:tc>
              </a:tr>
              <a:tr h="156060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7:45  </a:t>
                      </a:r>
                    </a:p>
                    <a:p>
                      <a:r>
                        <a:rPr lang="es-MX" sz="3200" dirty="0" smtClean="0"/>
                        <a:t>     </a:t>
                      </a:r>
                      <a:r>
                        <a:rPr lang="es-MX" sz="3200" baseline="0" dirty="0" smtClean="0"/>
                        <a:t> </a:t>
                      </a:r>
                      <a:r>
                        <a:rPr lang="es-MX" sz="3200" dirty="0" smtClean="0"/>
                        <a:t> A </a:t>
                      </a:r>
                    </a:p>
                    <a:p>
                      <a:r>
                        <a:rPr lang="es-MX" sz="3200" dirty="0" smtClean="0"/>
                        <a:t>    </a:t>
                      </a:r>
                      <a:r>
                        <a:rPr lang="es-MX" sz="3200" baseline="0" dirty="0" smtClean="0"/>
                        <a:t> 8:30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     Jazz</a:t>
                      </a:r>
                    </a:p>
                    <a:p>
                      <a:endParaRPr lang="es-MX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/>
                        <a:t>    </a:t>
                      </a:r>
                      <a:r>
                        <a:rPr lang="es-MX" sz="3200" dirty="0" smtClean="0"/>
                        <a:t>Jazz</a:t>
                      </a:r>
                    </a:p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</a:p>
                    <a:p>
                      <a:r>
                        <a:rPr lang="es-MX" sz="3200" dirty="0" smtClean="0"/>
                        <a:t>  Acrobacia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983" y="1380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Edad de 8 a 9 años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66832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2015-08-13T23:08:37Z</dcterms:created>
  <dcterms:modified xsi:type="dcterms:W3CDTF">2015-08-13T23:16:54Z</dcterms:modified>
</cp:coreProperties>
</file>